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6543-42CB-4F19-AC4A-49F339526CD3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C719-B7C9-4626-B86C-BBE183DA6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87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6543-42CB-4F19-AC4A-49F339526CD3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C719-B7C9-4626-B86C-BBE183DA6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50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6543-42CB-4F19-AC4A-49F339526CD3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C719-B7C9-4626-B86C-BBE183DA6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793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6543-42CB-4F19-AC4A-49F339526CD3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C719-B7C9-4626-B86C-BBE183DA6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659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6543-42CB-4F19-AC4A-49F339526CD3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C719-B7C9-4626-B86C-BBE183DA6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488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6543-42CB-4F19-AC4A-49F339526CD3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C719-B7C9-4626-B86C-BBE183DA6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313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6543-42CB-4F19-AC4A-49F339526CD3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C719-B7C9-4626-B86C-BBE183DA6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149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6543-42CB-4F19-AC4A-49F339526CD3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C719-B7C9-4626-B86C-BBE183DA6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363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6543-42CB-4F19-AC4A-49F339526CD3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C719-B7C9-4626-B86C-BBE183DA6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398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6543-42CB-4F19-AC4A-49F339526CD3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C719-B7C9-4626-B86C-BBE183DA6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473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6543-42CB-4F19-AC4A-49F339526CD3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C719-B7C9-4626-B86C-BBE183DA6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699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76543-42CB-4F19-AC4A-49F339526CD3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3C719-B7C9-4626-B86C-BBE183DA6C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571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pecials@detransponder.n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664295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Satellietclub De Transponder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ServiceApp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/>
          <a:lstStyle/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 de &lt;n/a&gt;’s weg in stream-boeketten in een paar stappen</a:t>
            </a:r>
          </a:p>
          <a:p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 2020</a:t>
            </a:r>
          </a:p>
          <a:p>
            <a:endParaRPr lang="nl-NL" dirty="0"/>
          </a:p>
          <a:p>
            <a:endParaRPr lang="nl-BE" dirty="0"/>
          </a:p>
        </p:txBody>
      </p:sp>
      <p:pic>
        <p:nvPicPr>
          <p:cNvPr id="4" name="Afbeelding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764704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Afbeelding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264" y="754416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328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Transponder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Probleem: sommige zendernamen in stream-boeketten van Kanalenlijst Hans zijn niet zichtbaar. Er staat ‘&lt;n/a&gt;’ (non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764704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Afbeelding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304" y="764703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Afbeelding 5"/>
          <p:cNvPicPr/>
          <p:nvPr/>
        </p:nvPicPr>
        <p:blipFill>
          <a:blip r:embed="rId3"/>
          <a:stretch>
            <a:fillRect/>
          </a:stretch>
        </p:blipFill>
        <p:spPr>
          <a:xfrm>
            <a:off x="2294408" y="2996952"/>
            <a:ext cx="4824536" cy="320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6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Transponder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Oplossing: installeer de app ‘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ServiceApp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’.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 deze presentatie de te nemen stappen.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Duur installatie: minder dan vijf minuten.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764704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Afbeelding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304" y="764703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492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Transponder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Stappen: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pak je afstandsbediening, klik op Menu;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naar Applicaties en druk op de groene toets;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acht even op het overzicht, kies dan voor de map ‘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systemplugins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’;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oek (alfabetisch) naar ‘serviceapp’;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764704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Afbeelding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304" y="764703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Afbeelding 5"/>
          <p:cNvPicPr/>
          <p:nvPr/>
        </p:nvPicPr>
        <p:blipFill>
          <a:blip r:embed="rId3"/>
          <a:stretch>
            <a:fillRect/>
          </a:stretch>
        </p:blipFill>
        <p:spPr>
          <a:xfrm>
            <a:off x="2946672" y="4789904"/>
            <a:ext cx="3785568" cy="101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15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Transponder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Klik op de OK-toets van je afstandsbediening;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Wacht tot de installatie voltooid is;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Exit of OK (tot je weer beeld hebt);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Check of de &lt;n/a&gt;’s vervangen zijn door zendernamen. Ja? Klaar!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764704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Afbeelding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304" y="764703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Afbeelding 5"/>
          <p:cNvPicPr/>
          <p:nvPr/>
        </p:nvPicPr>
        <p:blipFill>
          <a:blip r:embed="rId3"/>
          <a:stretch>
            <a:fillRect/>
          </a:stretch>
        </p:blipFill>
        <p:spPr>
          <a:xfrm>
            <a:off x="2253272" y="4077072"/>
            <a:ext cx="4057015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40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Transponder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Voor de gevorderde hobbyist: optimaliseer de streams verder door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ServiceApp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te activeren.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Stappen: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Menu, Instellingen, Systeem,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ServiceApp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naar ‘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ServiceApp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’ en klik op de OK-toets;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764704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Afbeelding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304" y="764703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Afbeelding 5"/>
          <p:cNvPicPr/>
          <p:nvPr/>
        </p:nvPicPr>
        <p:blipFill>
          <a:blip r:embed="rId3"/>
          <a:stretch>
            <a:fillRect/>
          </a:stretch>
        </p:blipFill>
        <p:spPr>
          <a:xfrm>
            <a:off x="3878478" y="4077072"/>
            <a:ext cx="1344732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90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Transponder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0" indent="0">
              <a:buNone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Vervolg stappen: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kijk of in het overzicht van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ServiceApp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rechts een rood of groen blokje staat. Rood = niet actief, verander dit in groen door de ‘&gt; toets’  (naast de OK-toets) op de afstandsbediening in te drukken;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764704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Afbeelding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304" y="764703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Afbeelding 5"/>
          <p:cNvPicPr/>
          <p:nvPr/>
        </p:nvPicPr>
        <p:blipFill>
          <a:blip r:embed="rId3"/>
          <a:stretch>
            <a:fillRect/>
          </a:stretch>
        </p:blipFill>
        <p:spPr>
          <a:xfrm>
            <a:off x="2264704" y="4437112"/>
            <a:ext cx="4758992" cy="792088"/>
          </a:xfrm>
          <a:prstGeom prst="rect">
            <a:avLst/>
          </a:prstGeom>
        </p:spPr>
      </p:pic>
      <p:pic>
        <p:nvPicPr>
          <p:cNvPr id="7" name="Afbeelding 6"/>
          <p:cNvPicPr/>
          <p:nvPr/>
        </p:nvPicPr>
        <p:blipFill>
          <a:blip r:embed="rId4"/>
          <a:stretch>
            <a:fillRect/>
          </a:stretch>
        </p:blipFill>
        <p:spPr>
          <a:xfrm>
            <a:off x="2264704" y="5373216"/>
            <a:ext cx="4758992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3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Transponder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Ga een regel lager staan: ‘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Player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’ en kies daar met de ‘&gt; toets’ voor ‘exteplayer3’;</a:t>
            </a:r>
          </a:p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op de groene toets voor ‘OK’ en nog eens OK voor ja,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herstarten;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laar!</a:t>
            </a:r>
          </a:p>
          <a:p>
            <a:pPr marL="0" indent="0">
              <a:buNone/>
            </a:pPr>
            <a:endParaRPr 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dirty="0"/>
          </a:p>
        </p:txBody>
      </p:sp>
      <p:pic>
        <p:nvPicPr>
          <p:cNvPr id="4" name="Afbeelding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764704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Afbeelding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304" y="764703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/>
          <p:nvPr/>
        </p:nvPicPr>
        <p:blipFill>
          <a:blip r:embed="rId3"/>
          <a:stretch>
            <a:fillRect/>
          </a:stretch>
        </p:blipFill>
        <p:spPr>
          <a:xfrm>
            <a:off x="2123727" y="4293095"/>
            <a:ext cx="5328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8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Transponder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Meer informatie over dit onderwerp staat in de UP/DOWNLINK 2020 nummer 9.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Vragen? E-mail naar: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specials@detransponder.nl</a:t>
            </a:r>
            <a:endParaRPr 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000" dirty="0" smtClean="0"/>
              <a:t>Hans, 24 mei 2020.</a:t>
            </a:r>
            <a:endParaRPr lang="nl-BE" sz="2000" dirty="0"/>
          </a:p>
        </p:txBody>
      </p:sp>
      <p:pic>
        <p:nvPicPr>
          <p:cNvPr id="4" name="Afbeelding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640" y="764704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Afbeelding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304" y="764703"/>
            <a:ext cx="92964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78168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308</Words>
  <Application>Microsoft Office PowerPoint</Application>
  <PresentationFormat>Diavoorstelling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Satellietclub De Transponder  ServiceApp </vt:lpstr>
      <vt:lpstr>De Transponder </vt:lpstr>
      <vt:lpstr>De Transponder </vt:lpstr>
      <vt:lpstr>De Transponder </vt:lpstr>
      <vt:lpstr>De Transponder </vt:lpstr>
      <vt:lpstr>De Transponder </vt:lpstr>
      <vt:lpstr>De Transponder </vt:lpstr>
      <vt:lpstr>De Transponder </vt:lpstr>
      <vt:lpstr>De Transponder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Satellietclub De Transponder  ServiceApp</dc:title>
  <dc:creator>Hans R</dc:creator>
  <cp:lastModifiedBy>Hans R</cp:lastModifiedBy>
  <cp:revision>9</cp:revision>
  <dcterms:created xsi:type="dcterms:W3CDTF">2020-05-24T10:20:27Z</dcterms:created>
  <dcterms:modified xsi:type="dcterms:W3CDTF">2020-05-24T15:43:19Z</dcterms:modified>
</cp:coreProperties>
</file>